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1126" y="0"/>
            <a:ext cx="2893199" cy="51434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